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4FD-8C92-4946-AEA4-48983F4A7BD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5029-DDF2-4808-B4E8-A2FAB302B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6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4FD-8C92-4946-AEA4-48983F4A7BD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5029-DDF2-4808-B4E8-A2FAB302B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45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4FD-8C92-4946-AEA4-48983F4A7BD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5029-DDF2-4808-B4E8-A2FAB302B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93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4FD-8C92-4946-AEA4-48983F4A7BD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5029-DDF2-4808-B4E8-A2FAB302B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4FD-8C92-4946-AEA4-48983F4A7BD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5029-DDF2-4808-B4E8-A2FAB302B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0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4FD-8C92-4946-AEA4-48983F4A7BD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5029-DDF2-4808-B4E8-A2FAB302B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96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4FD-8C92-4946-AEA4-48983F4A7BD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5029-DDF2-4808-B4E8-A2FAB302B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4FD-8C92-4946-AEA4-48983F4A7BD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5029-DDF2-4808-B4E8-A2FAB302B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5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4FD-8C92-4946-AEA4-48983F4A7BD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5029-DDF2-4808-B4E8-A2FAB302B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7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4FD-8C92-4946-AEA4-48983F4A7BD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5029-DDF2-4808-B4E8-A2FAB302B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5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4FD-8C92-4946-AEA4-48983F4A7BD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5029-DDF2-4808-B4E8-A2FAB302B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02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994FD-8C92-4946-AEA4-48983F4A7BD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B5029-DDF2-4808-B4E8-A2FAB302B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86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Sun, Moon and Earth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6"/>
            <a:ext cx="8285163" cy="1475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Sun,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Moon and Earth move through space.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aseline="0" dirty="0">
                <a:solidFill>
                  <a:srgbClr val="1F497D">
                    <a:lumMod val="50000"/>
                  </a:srgbClr>
                </a:solidFill>
              </a:rPr>
              <a:t>The way they move 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gives us day and night, months and years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21264" y="1769266"/>
            <a:ext cx="6708359" cy="4320000"/>
            <a:chOff x="923925" y="1797841"/>
            <a:chExt cx="6708359" cy="4320000"/>
          </a:xfrm>
        </p:grpSpPr>
        <p:sp>
          <p:nvSpPr>
            <p:cNvPr id="5" name="Oval 4"/>
            <p:cNvSpPr/>
            <p:nvPr/>
          </p:nvSpPr>
          <p:spPr>
            <a:xfrm>
              <a:off x="923925" y="1797841"/>
              <a:ext cx="4320000" cy="43200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78000" h="177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 rot="1498078">
              <a:off x="4752284" y="2517841"/>
              <a:ext cx="2880000" cy="28800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24000" h="152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 rot="5400000">
              <a:off x="4682169" y="4535694"/>
              <a:ext cx="720000" cy="720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508000" h="50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5859" y="5227119"/>
            <a:ext cx="166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Sun </a:t>
            </a:r>
          </a:p>
          <a:p>
            <a:pPr algn="ctr"/>
            <a:r>
              <a:rPr lang="en-GB" i="1" dirty="0"/>
              <a:t>(not to scale)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4643" y="5289189"/>
            <a:ext cx="166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4882" y="5180952"/>
            <a:ext cx="166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Earth</a:t>
            </a:r>
          </a:p>
        </p:txBody>
      </p:sp>
    </p:spTree>
    <p:extLst>
      <p:ext uri="{BB962C8B-B14F-4D97-AF65-F5344CB8AC3E}">
        <p14:creationId xmlns:p14="http://schemas.microsoft.com/office/powerpoint/2010/main" val="140203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645638"/>
            <a:ext cx="9150889" cy="6212362"/>
          </a:xfrm>
          <a:prstGeom prst="rect">
            <a:avLst/>
          </a:prstGeom>
        </p:spPr>
      </p:pic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896437"/>
              </p:ext>
            </p:extLst>
          </p:nvPr>
        </p:nvGraphicFramePr>
        <p:xfrm>
          <a:off x="2385555" y="5790370"/>
          <a:ext cx="4354338" cy="4379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1446">
                  <a:extLst>
                    <a:ext uri="{9D8B030D-6E8A-4147-A177-3AD203B41FA5}">
                      <a16:colId xmlns:a16="http://schemas.microsoft.com/office/drawing/2014/main" val="2039835263"/>
                    </a:ext>
                  </a:extLst>
                </a:gridCol>
                <a:gridCol w="1451446">
                  <a:extLst>
                    <a:ext uri="{9D8B030D-6E8A-4147-A177-3AD203B41FA5}">
                      <a16:colId xmlns:a16="http://schemas.microsoft.com/office/drawing/2014/main" val="253919244"/>
                    </a:ext>
                  </a:extLst>
                </a:gridCol>
                <a:gridCol w="1451446">
                  <a:extLst>
                    <a:ext uri="{9D8B030D-6E8A-4147-A177-3AD203B41FA5}">
                      <a16:colId xmlns:a16="http://schemas.microsoft.com/office/drawing/2014/main" val="837812770"/>
                    </a:ext>
                  </a:extLst>
                </a:gridCol>
              </a:tblGrid>
              <a:tr h="437923">
                <a:tc>
                  <a:txBody>
                    <a:bodyPr/>
                    <a:lstStyle/>
                    <a:p>
                      <a:r>
                        <a:rPr lang="en-GB" dirty="0"/>
                        <a:t>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Earth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87868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Sun, Moon and Earth</a:t>
            </a:r>
            <a:endParaRPr lang="en-GB" sz="24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85163" cy="619491"/>
          </a:xfrm>
          <a:prstGeom prst="rect">
            <a:avLst/>
          </a:prstGeom>
          <a:solidFill>
            <a:srgbClr val="FAFAEA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Which picture best shows how the Sun, Moon and Earth move?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20850" y="1698530"/>
            <a:ext cx="5760000" cy="3600000"/>
            <a:chOff x="1746429" y="2204816"/>
            <a:chExt cx="5760000" cy="360000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588303" y="2204816"/>
              <a:ext cx="0" cy="3600000"/>
            </a:xfrm>
            <a:prstGeom prst="line">
              <a:avLst/>
            </a:prstGeom>
            <a:ln w="25400">
              <a:solidFill>
                <a:srgbClr val="214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1746429" y="3986272"/>
              <a:ext cx="5760000" cy="0"/>
            </a:xfrm>
            <a:prstGeom prst="line">
              <a:avLst/>
            </a:prstGeom>
            <a:ln w="25400">
              <a:solidFill>
                <a:srgbClr val="214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7"/>
          <p:cNvSpPr txBox="1">
            <a:spLocks/>
          </p:cNvSpPr>
          <p:nvPr/>
        </p:nvSpPr>
        <p:spPr>
          <a:xfrm>
            <a:off x="1720851" y="3008788"/>
            <a:ext cx="2781804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A</a:t>
            </a:r>
          </a:p>
        </p:txBody>
      </p:sp>
      <p:sp>
        <p:nvSpPr>
          <p:cNvPr id="18" name="Text Placeholder 17"/>
          <p:cNvSpPr txBox="1">
            <a:spLocks/>
          </p:cNvSpPr>
          <p:nvPr/>
        </p:nvSpPr>
        <p:spPr>
          <a:xfrm>
            <a:off x="4654902" y="3008788"/>
            <a:ext cx="2781804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B</a:t>
            </a:r>
          </a:p>
        </p:txBody>
      </p:sp>
      <p:sp>
        <p:nvSpPr>
          <p:cNvPr id="19" name="Text Placeholder 17"/>
          <p:cNvSpPr txBox="1">
            <a:spLocks/>
          </p:cNvSpPr>
          <p:nvPr/>
        </p:nvSpPr>
        <p:spPr>
          <a:xfrm>
            <a:off x="4654903" y="4853199"/>
            <a:ext cx="2781804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D</a:t>
            </a:r>
          </a:p>
        </p:txBody>
      </p:sp>
      <p:sp>
        <p:nvSpPr>
          <p:cNvPr id="20" name="Text Placeholder 17"/>
          <p:cNvSpPr txBox="1">
            <a:spLocks/>
          </p:cNvSpPr>
          <p:nvPr/>
        </p:nvSpPr>
        <p:spPr>
          <a:xfrm>
            <a:off x="1723773" y="4853199"/>
            <a:ext cx="2781804" cy="3883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83376" y="2181081"/>
            <a:ext cx="2951564" cy="688710"/>
            <a:chOff x="4924792" y="2342772"/>
            <a:chExt cx="2951564" cy="688710"/>
          </a:xfrm>
        </p:grpSpPr>
        <p:grpSp>
          <p:nvGrpSpPr>
            <p:cNvPr id="14" name="Group 13"/>
            <p:cNvGrpSpPr/>
            <p:nvPr/>
          </p:nvGrpSpPr>
          <p:grpSpPr>
            <a:xfrm>
              <a:off x="4924792" y="2342772"/>
              <a:ext cx="2951564" cy="688710"/>
              <a:chOff x="4804022" y="2042695"/>
              <a:chExt cx="2951564" cy="68871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4804024" y="2102750"/>
                <a:ext cx="2951562" cy="628655"/>
              </a:xfrm>
              <a:prstGeom prst="ellipse">
                <a:avLst/>
              </a:prstGeom>
              <a:noFill/>
              <a:ln w="1905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 rot="1350917">
                <a:off x="6117804" y="2250546"/>
                <a:ext cx="324000" cy="324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406400" h="406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804022" y="2042695"/>
                <a:ext cx="396000" cy="3960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86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>
                <a:off x="6092977" y="2102750"/>
                <a:ext cx="168442" cy="0"/>
              </a:xfrm>
              <a:prstGeom prst="straightConnector1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6246726" y="2722344"/>
                <a:ext cx="125274" cy="8699"/>
              </a:xfrm>
              <a:prstGeom prst="straightConnector1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/>
            <p:cNvSpPr/>
            <p:nvPr/>
          </p:nvSpPr>
          <p:spPr>
            <a:xfrm rot="5400000">
              <a:off x="7592753" y="2777705"/>
              <a:ext cx="180000" cy="180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06400" h="406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54446" y="3886916"/>
            <a:ext cx="2951562" cy="751294"/>
            <a:chOff x="1284981" y="4314964"/>
            <a:chExt cx="2951562" cy="751294"/>
          </a:xfrm>
        </p:grpSpPr>
        <p:grpSp>
          <p:nvGrpSpPr>
            <p:cNvPr id="26" name="Group 25"/>
            <p:cNvGrpSpPr/>
            <p:nvPr/>
          </p:nvGrpSpPr>
          <p:grpSpPr>
            <a:xfrm>
              <a:off x="1284981" y="4314964"/>
              <a:ext cx="2951562" cy="751294"/>
              <a:chOff x="4804024" y="1980111"/>
              <a:chExt cx="2951562" cy="751294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4804024" y="2102750"/>
                <a:ext cx="2951562" cy="628655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 rot="1498078">
                <a:off x="7020624" y="1980111"/>
                <a:ext cx="324000" cy="324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406400" h="406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075954" y="2219053"/>
                <a:ext cx="396000" cy="3960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86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>
                <a:off x="6105512" y="2102750"/>
                <a:ext cx="168442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>
                <a:off x="6248722" y="2726607"/>
                <a:ext cx="172768" cy="2708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/>
            <p:cNvSpPr/>
            <p:nvPr/>
          </p:nvSpPr>
          <p:spPr>
            <a:xfrm rot="5400000">
              <a:off x="1632010" y="4871848"/>
              <a:ext cx="180000" cy="180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06400" h="406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00466" y="1901746"/>
            <a:ext cx="3306912" cy="937124"/>
            <a:chOff x="1142567" y="2278626"/>
            <a:chExt cx="3306912" cy="937124"/>
          </a:xfrm>
        </p:grpSpPr>
        <p:grpSp>
          <p:nvGrpSpPr>
            <p:cNvPr id="8" name="Group 7"/>
            <p:cNvGrpSpPr/>
            <p:nvPr/>
          </p:nvGrpSpPr>
          <p:grpSpPr>
            <a:xfrm>
              <a:off x="1142567" y="2587095"/>
              <a:ext cx="2951562" cy="628655"/>
              <a:chOff x="1142567" y="2587095"/>
              <a:chExt cx="2951562" cy="62865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142567" y="2587095"/>
                <a:ext cx="2951562" cy="628655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414497" y="2703398"/>
                <a:ext cx="396000" cy="39600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86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flipH="1">
                <a:off x="2444055" y="2587095"/>
                <a:ext cx="168442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H="1">
                <a:off x="2587265" y="3210952"/>
                <a:ext cx="172768" cy="2708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3217711" y="2278626"/>
              <a:ext cx="1231768" cy="707949"/>
              <a:chOff x="3217711" y="2278626"/>
              <a:chExt cx="1231768" cy="707949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217711" y="2278626"/>
                <a:ext cx="1231768" cy="707949"/>
                <a:chOff x="2905283" y="2190176"/>
                <a:chExt cx="1231768" cy="707949"/>
              </a:xfrm>
            </p:grpSpPr>
            <p:sp>
              <p:nvSpPr>
                <p:cNvPr id="7" name="Oval 6"/>
                <p:cNvSpPr/>
                <p:nvPr/>
              </p:nvSpPr>
              <p:spPr>
                <a:xfrm rot="1330560">
                  <a:off x="2905283" y="2359879"/>
                  <a:ext cx="1231768" cy="538246"/>
                </a:xfrm>
                <a:prstGeom prst="ellipse">
                  <a:avLst/>
                </a:prstGeom>
                <a:noFill/>
                <a:ln w="12700"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 rot="1498078">
                  <a:off x="3359167" y="2464456"/>
                  <a:ext cx="324000" cy="324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>
                  <a:bevelT w="406400" h="406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 rot="5400000">
                  <a:off x="3125924" y="2190176"/>
                  <a:ext cx="180000" cy="180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>
                  <a:bevelT w="406400" h="406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50" name="Straight Arrow Connector 49"/>
              <p:cNvCxnSpPr/>
              <p:nvPr/>
            </p:nvCxnSpPr>
            <p:spPr>
              <a:xfrm flipH="1" flipV="1">
                <a:off x="3911551" y="2459368"/>
                <a:ext cx="113662" cy="47359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3578278" y="2889728"/>
                <a:ext cx="119650" cy="59069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Oval 57"/>
          <p:cNvSpPr/>
          <p:nvPr/>
        </p:nvSpPr>
        <p:spPr>
          <a:xfrm>
            <a:off x="3090251" y="5811331"/>
            <a:ext cx="396000" cy="396000"/>
          </a:xfrm>
          <a:prstGeom prst="ellipse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228600" h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 rot="5400000">
            <a:off x="4766375" y="5915614"/>
            <a:ext cx="180000" cy="180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406400" h="406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 rot="1498078">
            <a:off x="6102395" y="5843614"/>
            <a:ext cx="324000" cy="324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406400" h="406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5087550" y="3829609"/>
            <a:ext cx="2802334" cy="906259"/>
            <a:chOff x="5087550" y="3829609"/>
            <a:chExt cx="2802334" cy="906259"/>
          </a:xfrm>
        </p:grpSpPr>
        <p:grpSp>
          <p:nvGrpSpPr>
            <p:cNvPr id="2" name="Group 1"/>
            <p:cNvGrpSpPr/>
            <p:nvPr/>
          </p:nvGrpSpPr>
          <p:grpSpPr>
            <a:xfrm>
              <a:off x="5087550" y="3829609"/>
              <a:ext cx="2802334" cy="906259"/>
              <a:chOff x="5087550" y="3829609"/>
              <a:chExt cx="2802334" cy="906259"/>
            </a:xfrm>
          </p:grpSpPr>
          <p:pic>
            <p:nvPicPr>
              <p:cNvPr id="6" name="Picture 5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7550" y="3829609"/>
                <a:ext cx="2802334" cy="906259"/>
              </a:xfrm>
              <a:prstGeom prst="rect">
                <a:avLst/>
              </a:prstGeom>
            </p:spPr>
          </p:pic>
          <p:sp>
            <p:nvSpPr>
              <p:cNvPr id="49" name="Oval 48"/>
              <p:cNvSpPr/>
              <p:nvPr/>
            </p:nvSpPr>
            <p:spPr>
              <a:xfrm rot="5400000">
                <a:off x="7605110" y="4207068"/>
                <a:ext cx="185735" cy="19170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406400" h="406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5161081" y="4048916"/>
              <a:ext cx="432000" cy="4320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8600" h="228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08347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61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Fairhurst</dc:creator>
  <cp:lastModifiedBy>Andy Francis</cp:lastModifiedBy>
  <cp:revision>9</cp:revision>
  <dcterms:created xsi:type="dcterms:W3CDTF">2018-09-13T12:19:46Z</dcterms:created>
  <dcterms:modified xsi:type="dcterms:W3CDTF">2021-01-28T16:51:05Z</dcterms:modified>
</cp:coreProperties>
</file>